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7562850"/>
  <p:notesSz cx="10693400" cy="7562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4202684" y="549420"/>
            <a:ext cx="5771515" cy="502284"/>
          </a:xfrm>
          <a:prstGeom prst="rect">
            <a:avLst/>
          </a:prstGeom>
        </p:spPr>
        <p:txBody>
          <a:bodyPr wrap="square" lIns="0" tIns="501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dirty="0" sz="1600" b="0">
                <a:solidFill>
                  <a:srgbClr val="2E5395"/>
                </a:solidFill>
                <a:latin typeface="Calibri Light"/>
                <a:cs typeface="Calibri Light"/>
              </a:rPr>
              <a:t>Quadrant</a:t>
            </a:r>
            <a:r>
              <a:rPr dirty="0" sz="1600" spc="-45" b="0">
                <a:solidFill>
                  <a:srgbClr val="2E5395"/>
                </a:solidFill>
                <a:latin typeface="Calibri Light"/>
                <a:cs typeface="Calibri Light"/>
              </a:rPr>
              <a:t> </a:t>
            </a:r>
            <a:r>
              <a:rPr dirty="0" sz="1600" b="0">
                <a:solidFill>
                  <a:srgbClr val="2E5395"/>
                </a:solidFill>
                <a:latin typeface="Calibri Light"/>
                <a:cs typeface="Calibri Light"/>
              </a:rPr>
              <a:t>Chart</a:t>
            </a:r>
            <a:r>
              <a:rPr dirty="0" sz="1600" spc="-45" b="0">
                <a:solidFill>
                  <a:srgbClr val="2E5395"/>
                </a:solidFill>
                <a:latin typeface="Calibri Light"/>
                <a:cs typeface="Calibri Light"/>
              </a:rPr>
              <a:t> </a:t>
            </a:r>
            <a:r>
              <a:rPr dirty="0" sz="1600" b="0">
                <a:solidFill>
                  <a:srgbClr val="2E5395"/>
                </a:solidFill>
                <a:latin typeface="Calibri Light"/>
                <a:cs typeface="Calibri Light"/>
              </a:rPr>
              <a:t>for</a:t>
            </a:r>
            <a:r>
              <a:rPr dirty="0" sz="1600" spc="-40" b="0">
                <a:solidFill>
                  <a:srgbClr val="2E5395"/>
                </a:solidFill>
                <a:latin typeface="Calibri Light"/>
                <a:cs typeface="Calibri Light"/>
              </a:rPr>
              <a:t> </a:t>
            </a:r>
            <a:r>
              <a:rPr dirty="0" sz="1600" spc="-10" b="0">
                <a:solidFill>
                  <a:srgbClr val="2E5395"/>
                </a:solidFill>
                <a:latin typeface="Calibri Light"/>
                <a:cs typeface="Calibri Light"/>
              </a:rPr>
              <a:t>Projects</a:t>
            </a:r>
            <a:endParaRPr sz="1600">
              <a:latin typeface="Calibri Light"/>
              <a:cs typeface="Calibri Light"/>
            </a:endParaRPr>
          </a:p>
          <a:p>
            <a:pPr marL="1283335">
              <a:lnSpc>
                <a:spcPct val="100000"/>
              </a:lnSpc>
              <a:spcBef>
                <a:spcPts val="215"/>
              </a:spcBef>
              <a:tabLst>
                <a:tab pos="5758180" algn="l"/>
              </a:tabLst>
            </a:pPr>
            <a:r>
              <a:rPr dirty="0" sz="1100" b="1">
                <a:latin typeface="Calibri"/>
                <a:cs typeface="Calibri"/>
              </a:rPr>
              <a:t>Company Name: </a:t>
            </a:r>
            <a:r>
              <a:rPr dirty="0" u="sng" sz="11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	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444500" y="857503"/>
            <a:ext cx="141732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03985" algn="l"/>
              </a:tabLst>
            </a:pPr>
            <a:r>
              <a:rPr dirty="0" sz="1100" b="1">
                <a:latin typeface="Calibri"/>
                <a:cs typeface="Calibri"/>
              </a:rPr>
              <a:t>Date: </a:t>
            </a:r>
            <a:r>
              <a:rPr dirty="0" u="sng" sz="11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	</a:t>
            </a:r>
            <a:endParaRPr sz="1100">
              <a:latin typeface="Calibri"/>
              <a:cs typeface="Calibri"/>
            </a:endParaRPr>
          </a:p>
        </p:txBody>
      </p:sp>
      <p:graphicFrame>
        <p:nvGraphicFramePr>
          <p:cNvPr id="4" name="object 4" descr=""/>
          <p:cNvGraphicFramePr>
            <a:graphicFrameLocks noGrp="1"/>
          </p:cNvGraphicFramePr>
          <p:nvPr/>
        </p:nvGraphicFramePr>
        <p:xfrm>
          <a:off x="457200" y="1162812"/>
          <a:ext cx="9778365" cy="54463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79975"/>
                <a:gridCol w="4879975"/>
              </a:tblGrid>
              <a:tr h="244729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1200" b="0">
                          <a:solidFill>
                            <a:srgbClr val="1F3762"/>
                          </a:solidFill>
                          <a:latin typeface="Calibri Light"/>
                          <a:cs typeface="Calibri Light"/>
                        </a:rPr>
                        <a:t>Product</a:t>
                      </a:r>
                      <a:r>
                        <a:rPr dirty="0" sz="1200" spc="-10" b="0">
                          <a:solidFill>
                            <a:srgbClr val="1F3762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dirty="0" sz="1200" b="0">
                          <a:solidFill>
                            <a:srgbClr val="1F3762"/>
                          </a:solidFill>
                          <a:latin typeface="Calibri Light"/>
                          <a:cs typeface="Calibri Light"/>
                        </a:rPr>
                        <a:t>/</a:t>
                      </a:r>
                      <a:r>
                        <a:rPr dirty="0" sz="1200" spc="5" b="0">
                          <a:solidFill>
                            <a:srgbClr val="1F3762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dirty="0" sz="1200" spc="-10" b="0">
                          <a:solidFill>
                            <a:srgbClr val="1F3762"/>
                          </a:solidFill>
                          <a:latin typeface="Calibri Light"/>
                          <a:cs typeface="Calibri Light"/>
                        </a:rPr>
                        <a:t>Purpose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Details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on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Product,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Service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or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Technology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2730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1200" b="0">
                          <a:solidFill>
                            <a:srgbClr val="1F3762"/>
                          </a:solidFill>
                          <a:latin typeface="Calibri Light"/>
                          <a:cs typeface="Calibri Light"/>
                        </a:rPr>
                        <a:t>Key</a:t>
                      </a:r>
                      <a:r>
                        <a:rPr dirty="0" sz="1200" spc="-20" b="0">
                          <a:solidFill>
                            <a:srgbClr val="1F3762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dirty="0" sz="1200" spc="-10" b="0">
                          <a:solidFill>
                            <a:srgbClr val="1F3762"/>
                          </a:solidFill>
                          <a:latin typeface="Calibri Light"/>
                          <a:cs typeface="Calibri Light"/>
                        </a:rPr>
                        <a:t>Customers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Show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you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track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record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with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customers.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Name,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Program,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Project,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Capability.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dirty="0" sz="1200" b="0">
                          <a:solidFill>
                            <a:srgbClr val="1F3762"/>
                          </a:solidFill>
                          <a:latin typeface="Calibri Light"/>
                          <a:cs typeface="Calibri Light"/>
                        </a:rPr>
                        <a:t>Key</a:t>
                      </a:r>
                      <a:r>
                        <a:rPr dirty="0" sz="1200" spc="-20" b="0">
                          <a:solidFill>
                            <a:srgbClr val="1F3762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dirty="0" sz="1200" spc="-10" b="0">
                          <a:solidFill>
                            <a:srgbClr val="1F3762"/>
                          </a:solidFill>
                          <a:latin typeface="Calibri Light"/>
                          <a:cs typeface="Calibri Light"/>
                        </a:rPr>
                        <a:t>Partners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Partners,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Suppliers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their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Parent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Company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2730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9910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1200" spc="-10" b="0">
                          <a:solidFill>
                            <a:srgbClr val="1F3762"/>
                          </a:solidFill>
                          <a:latin typeface="Calibri Light"/>
                          <a:cs typeface="Calibri Light"/>
                        </a:rPr>
                        <a:t>Capabilities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Key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capabilities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in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products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/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services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/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technologies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your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company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offers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dirty="0" sz="1200" spc="-10" b="0">
                          <a:solidFill>
                            <a:srgbClr val="1F3762"/>
                          </a:solidFill>
                          <a:latin typeface="Calibri Light"/>
                          <a:cs typeface="Calibri Light"/>
                        </a:rPr>
                        <a:t>Differentiators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What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sets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you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apart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from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other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competitors.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Value,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benefits,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innovation.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2730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1200" b="0">
                          <a:solidFill>
                            <a:srgbClr val="1F3762"/>
                          </a:solidFill>
                          <a:latin typeface="Calibri Light"/>
                          <a:cs typeface="Calibri Light"/>
                        </a:rPr>
                        <a:t>Quality</a:t>
                      </a:r>
                      <a:r>
                        <a:rPr dirty="0" sz="1200" spc="-10" b="0">
                          <a:solidFill>
                            <a:srgbClr val="1F3762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dirty="0" sz="1200" b="0">
                          <a:solidFill>
                            <a:srgbClr val="1F3762"/>
                          </a:solidFill>
                          <a:latin typeface="Calibri Light"/>
                          <a:cs typeface="Calibri Light"/>
                        </a:rPr>
                        <a:t>Standards</a:t>
                      </a:r>
                      <a:r>
                        <a:rPr dirty="0" sz="1200" spc="-15" b="0">
                          <a:solidFill>
                            <a:srgbClr val="1F3762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dirty="0" sz="1200" b="0">
                          <a:solidFill>
                            <a:srgbClr val="1F3762"/>
                          </a:solidFill>
                          <a:latin typeface="Calibri Light"/>
                          <a:cs typeface="Calibri Light"/>
                        </a:rPr>
                        <a:t>&amp;</a:t>
                      </a:r>
                      <a:r>
                        <a:rPr dirty="0" sz="1200" spc="-10" b="0">
                          <a:solidFill>
                            <a:srgbClr val="1F3762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dirty="0" sz="1200" b="0">
                          <a:solidFill>
                            <a:srgbClr val="1F3762"/>
                          </a:solidFill>
                          <a:latin typeface="Calibri Light"/>
                          <a:cs typeface="Calibri Light"/>
                        </a:rPr>
                        <a:t>Other </a:t>
                      </a:r>
                      <a:r>
                        <a:rPr dirty="0" sz="1200" spc="-10" b="0">
                          <a:solidFill>
                            <a:srgbClr val="1F3762"/>
                          </a:solidFill>
                          <a:latin typeface="Calibri Light"/>
                          <a:cs typeface="Calibri Light"/>
                        </a:rPr>
                        <a:t>Accreditations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List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recognised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standards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certifications.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dirty="0" sz="1200" b="0">
                          <a:solidFill>
                            <a:srgbClr val="1F3762"/>
                          </a:solidFill>
                          <a:latin typeface="Calibri Light"/>
                          <a:cs typeface="Calibri Light"/>
                        </a:rPr>
                        <a:t>Contact</a:t>
                      </a:r>
                      <a:r>
                        <a:rPr dirty="0" sz="1200" spc="-10" b="0">
                          <a:solidFill>
                            <a:srgbClr val="1F3762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dirty="0" sz="1200" b="0">
                          <a:solidFill>
                            <a:srgbClr val="1F3762"/>
                          </a:solidFill>
                          <a:latin typeface="Calibri Light"/>
                          <a:cs typeface="Calibri Light"/>
                        </a:rPr>
                        <a:t>Address</a:t>
                      </a:r>
                      <a:r>
                        <a:rPr dirty="0" sz="1200" spc="-15" b="0">
                          <a:solidFill>
                            <a:srgbClr val="1F3762"/>
                          </a:solidFill>
                          <a:latin typeface="Calibri Light"/>
                          <a:cs typeface="Calibri Light"/>
                        </a:rPr>
                        <a:t> </a:t>
                      </a:r>
                      <a:r>
                        <a:rPr dirty="0" sz="1200" spc="-10" b="0">
                          <a:solidFill>
                            <a:srgbClr val="1F3762"/>
                          </a:solidFill>
                          <a:latin typeface="Calibri Light"/>
                          <a:cs typeface="Calibri Light"/>
                        </a:rPr>
                        <a:t>Details</a:t>
                      </a:r>
                      <a:endParaRPr sz="1200">
                        <a:latin typeface="Calibri Light"/>
                        <a:cs typeface="Calibri Light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Name,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postal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/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street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address,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phone,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email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 website.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2730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 descr=""/>
          <p:cNvSpPr/>
          <p:nvPr/>
        </p:nvSpPr>
        <p:spPr>
          <a:xfrm>
            <a:off x="534923" y="1716592"/>
            <a:ext cx="4382770" cy="0"/>
          </a:xfrm>
          <a:custGeom>
            <a:avLst/>
            <a:gdLst/>
            <a:ahLst/>
            <a:cxnLst/>
            <a:rect l="l" t="t" r="r" b="b"/>
            <a:pathLst>
              <a:path w="4382770" h="0">
                <a:moveTo>
                  <a:pt x="0" y="0"/>
                </a:moveTo>
                <a:lnTo>
                  <a:pt x="4382754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534923" y="1887225"/>
            <a:ext cx="4382770" cy="0"/>
          </a:xfrm>
          <a:custGeom>
            <a:avLst/>
            <a:gdLst/>
            <a:ahLst/>
            <a:cxnLst/>
            <a:rect l="l" t="t" r="r" b="b"/>
            <a:pathLst>
              <a:path w="4382770" h="0">
                <a:moveTo>
                  <a:pt x="0" y="0"/>
                </a:moveTo>
                <a:lnTo>
                  <a:pt x="4382740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534923" y="2057858"/>
            <a:ext cx="4382770" cy="0"/>
          </a:xfrm>
          <a:custGeom>
            <a:avLst/>
            <a:gdLst/>
            <a:ahLst/>
            <a:cxnLst/>
            <a:rect l="l" t="t" r="r" b="b"/>
            <a:pathLst>
              <a:path w="4382770" h="0">
                <a:moveTo>
                  <a:pt x="0" y="0"/>
                </a:moveTo>
                <a:lnTo>
                  <a:pt x="4382740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534923" y="2228492"/>
            <a:ext cx="4382770" cy="0"/>
          </a:xfrm>
          <a:custGeom>
            <a:avLst/>
            <a:gdLst/>
            <a:ahLst/>
            <a:cxnLst/>
            <a:rect l="l" t="t" r="r" b="b"/>
            <a:pathLst>
              <a:path w="4382770" h="0">
                <a:moveTo>
                  <a:pt x="0" y="0"/>
                </a:moveTo>
                <a:lnTo>
                  <a:pt x="4382740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534923" y="2399125"/>
            <a:ext cx="4382770" cy="0"/>
          </a:xfrm>
          <a:custGeom>
            <a:avLst/>
            <a:gdLst/>
            <a:ahLst/>
            <a:cxnLst/>
            <a:rect l="l" t="t" r="r" b="b"/>
            <a:pathLst>
              <a:path w="4382770" h="0">
                <a:moveTo>
                  <a:pt x="0" y="0"/>
                </a:moveTo>
                <a:lnTo>
                  <a:pt x="4382740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534923" y="2569758"/>
            <a:ext cx="4382770" cy="0"/>
          </a:xfrm>
          <a:custGeom>
            <a:avLst/>
            <a:gdLst/>
            <a:ahLst/>
            <a:cxnLst/>
            <a:rect l="l" t="t" r="r" b="b"/>
            <a:pathLst>
              <a:path w="4382770" h="0">
                <a:moveTo>
                  <a:pt x="0" y="0"/>
                </a:moveTo>
                <a:lnTo>
                  <a:pt x="4382740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534923" y="2738989"/>
            <a:ext cx="4382770" cy="0"/>
          </a:xfrm>
          <a:custGeom>
            <a:avLst/>
            <a:gdLst/>
            <a:ahLst/>
            <a:cxnLst/>
            <a:rect l="l" t="t" r="r" b="b"/>
            <a:pathLst>
              <a:path w="4382770" h="0">
                <a:moveTo>
                  <a:pt x="0" y="0"/>
                </a:moveTo>
                <a:lnTo>
                  <a:pt x="4382740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/>
          <p:nvPr/>
        </p:nvSpPr>
        <p:spPr>
          <a:xfrm>
            <a:off x="534923" y="2909622"/>
            <a:ext cx="4382770" cy="0"/>
          </a:xfrm>
          <a:custGeom>
            <a:avLst/>
            <a:gdLst/>
            <a:ahLst/>
            <a:cxnLst/>
            <a:rect l="l" t="t" r="r" b="b"/>
            <a:pathLst>
              <a:path w="4382770" h="0">
                <a:moveTo>
                  <a:pt x="0" y="0"/>
                </a:moveTo>
                <a:lnTo>
                  <a:pt x="4382740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/>
          <p:nvPr/>
        </p:nvSpPr>
        <p:spPr>
          <a:xfrm>
            <a:off x="534923" y="3080255"/>
            <a:ext cx="4382770" cy="0"/>
          </a:xfrm>
          <a:custGeom>
            <a:avLst/>
            <a:gdLst/>
            <a:ahLst/>
            <a:cxnLst/>
            <a:rect l="l" t="t" r="r" b="b"/>
            <a:pathLst>
              <a:path w="4382770" h="0">
                <a:moveTo>
                  <a:pt x="0" y="0"/>
                </a:moveTo>
                <a:lnTo>
                  <a:pt x="4382740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/>
          <p:nvPr/>
        </p:nvSpPr>
        <p:spPr>
          <a:xfrm>
            <a:off x="534923" y="3250888"/>
            <a:ext cx="4382770" cy="0"/>
          </a:xfrm>
          <a:custGeom>
            <a:avLst/>
            <a:gdLst/>
            <a:ahLst/>
            <a:cxnLst/>
            <a:rect l="l" t="t" r="r" b="b"/>
            <a:pathLst>
              <a:path w="4382770" h="0">
                <a:moveTo>
                  <a:pt x="0" y="0"/>
                </a:moveTo>
                <a:lnTo>
                  <a:pt x="4382740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/>
          <p:nvPr/>
        </p:nvSpPr>
        <p:spPr>
          <a:xfrm>
            <a:off x="534923" y="3421521"/>
            <a:ext cx="4382770" cy="0"/>
          </a:xfrm>
          <a:custGeom>
            <a:avLst/>
            <a:gdLst/>
            <a:ahLst/>
            <a:cxnLst/>
            <a:rect l="l" t="t" r="r" b="b"/>
            <a:pathLst>
              <a:path w="4382770" h="0">
                <a:moveTo>
                  <a:pt x="0" y="0"/>
                </a:moveTo>
                <a:lnTo>
                  <a:pt x="4382753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/>
          <p:nvPr/>
        </p:nvSpPr>
        <p:spPr>
          <a:xfrm>
            <a:off x="5414771" y="1716592"/>
            <a:ext cx="4382770" cy="0"/>
          </a:xfrm>
          <a:custGeom>
            <a:avLst/>
            <a:gdLst/>
            <a:ahLst/>
            <a:cxnLst/>
            <a:rect l="l" t="t" r="r" b="b"/>
            <a:pathLst>
              <a:path w="4382770" h="0">
                <a:moveTo>
                  <a:pt x="0" y="0"/>
                </a:moveTo>
                <a:lnTo>
                  <a:pt x="4382754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/>
          <p:nvPr/>
        </p:nvSpPr>
        <p:spPr>
          <a:xfrm>
            <a:off x="5414771" y="1887225"/>
            <a:ext cx="4382770" cy="0"/>
          </a:xfrm>
          <a:custGeom>
            <a:avLst/>
            <a:gdLst/>
            <a:ahLst/>
            <a:cxnLst/>
            <a:rect l="l" t="t" r="r" b="b"/>
            <a:pathLst>
              <a:path w="4382770" h="0">
                <a:moveTo>
                  <a:pt x="0" y="0"/>
                </a:moveTo>
                <a:lnTo>
                  <a:pt x="4382740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/>
          <p:nvPr/>
        </p:nvSpPr>
        <p:spPr>
          <a:xfrm>
            <a:off x="5414771" y="2057858"/>
            <a:ext cx="4382770" cy="0"/>
          </a:xfrm>
          <a:custGeom>
            <a:avLst/>
            <a:gdLst/>
            <a:ahLst/>
            <a:cxnLst/>
            <a:rect l="l" t="t" r="r" b="b"/>
            <a:pathLst>
              <a:path w="4382770" h="0">
                <a:moveTo>
                  <a:pt x="0" y="0"/>
                </a:moveTo>
                <a:lnTo>
                  <a:pt x="4382740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/>
          <p:nvPr/>
        </p:nvSpPr>
        <p:spPr>
          <a:xfrm>
            <a:off x="5414771" y="2780344"/>
            <a:ext cx="4382770" cy="0"/>
          </a:xfrm>
          <a:custGeom>
            <a:avLst/>
            <a:gdLst/>
            <a:ahLst/>
            <a:cxnLst/>
            <a:rect l="l" t="t" r="r" b="b"/>
            <a:pathLst>
              <a:path w="4382770" h="0">
                <a:moveTo>
                  <a:pt x="0" y="0"/>
                </a:moveTo>
                <a:lnTo>
                  <a:pt x="4382754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 descr=""/>
          <p:cNvSpPr/>
          <p:nvPr/>
        </p:nvSpPr>
        <p:spPr>
          <a:xfrm>
            <a:off x="5414771" y="2950977"/>
            <a:ext cx="4382770" cy="0"/>
          </a:xfrm>
          <a:custGeom>
            <a:avLst/>
            <a:gdLst/>
            <a:ahLst/>
            <a:cxnLst/>
            <a:rect l="l" t="t" r="r" b="b"/>
            <a:pathLst>
              <a:path w="4382770" h="0">
                <a:moveTo>
                  <a:pt x="0" y="0"/>
                </a:moveTo>
                <a:lnTo>
                  <a:pt x="4382740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 descr=""/>
          <p:cNvSpPr/>
          <p:nvPr/>
        </p:nvSpPr>
        <p:spPr>
          <a:xfrm>
            <a:off x="5414771" y="3121610"/>
            <a:ext cx="4382770" cy="0"/>
          </a:xfrm>
          <a:custGeom>
            <a:avLst/>
            <a:gdLst/>
            <a:ahLst/>
            <a:cxnLst/>
            <a:rect l="l" t="t" r="r" b="b"/>
            <a:pathLst>
              <a:path w="4382770" h="0">
                <a:moveTo>
                  <a:pt x="0" y="0"/>
                </a:moveTo>
                <a:lnTo>
                  <a:pt x="4382740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 descr=""/>
          <p:cNvSpPr/>
          <p:nvPr/>
        </p:nvSpPr>
        <p:spPr>
          <a:xfrm>
            <a:off x="5414771" y="3292244"/>
            <a:ext cx="4382770" cy="0"/>
          </a:xfrm>
          <a:custGeom>
            <a:avLst/>
            <a:gdLst/>
            <a:ahLst/>
            <a:cxnLst/>
            <a:rect l="l" t="t" r="r" b="b"/>
            <a:pathLst>
              <a:path w="4382770" h="0">
                <a:moveTo>
                  <a:pt x="0" y="0"/>
                </a:moveTo>
                <a:lnTo>
                  <a:pt x="4382698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 descr=""/>
          <p:cNvSpPr/>
          <p:nvPr/>
        </p:nvSpPr>
        <p:spPr>
          <a:xfrm>
            <a:off x="5414771" y="3462877"/>
            <a:ext cx="4382770" cy="0"/>
          </a:xfrm>
          <a:custGeom>
            <a:avLst/>
            <a:gdLst/>
            <a:ahLst/>
            <a:cxnLst/>
            <a:rect l="l" t="t" r="r" b="b"/>
            <a:pathLst>
              <a:path w="4382770" h="0">
                <a:moveTo>
                  <a:pt x="0" y="0"/>
                </a:moveTo>
                <a:lnTo>
                  <a:pt x="4382740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 descr=""/>
          <p:cNvSpPr/>
          <p:nvPr/>
        </p:nvSpPr>
        <p:spPr>
          <a:xfrm>
            <a:off x="534923" y="4164136"/>
            <a:ext cx="4382770" cy="0"/>
          </a:xfrm>
          <a:custGeom>
            <a:avLst/>
            <a:gdLst/>
            <a:ahLst/>
            <a:cxnLst/>
            <a:rect l="l" t="t" r="r" b="b"/>
            <a:pathLst>
              <a:path w="4382770" h="0">
                <a:moveTo>
                  <a:pt x="0" y="0"/>
                </a:moveTo>
                <a:lnTo>
                  <a:pt x="4382754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 descr=""/>
          <p:cNvSpPr/>
          <p:nvPr/>
        </p:nvSpPr>
        <p:spPr>
          <a:xfrm>
            <a:off x="534923" y="4334769"/>
            <a:ext cx="4382770" cy="0"/>
          </a:xfrm>
          <a:custGeom>
            <a:avLst/>
            <a:gdLst/>
            <a:ahLst/>
            <a:cxnLst/>
            <a:rect l="l" t="t" r="r" b="b"/>
            <a:pathLst>
              <a:path w="4382770" h="0">
                <a:moveTo>
                  <a:pt x="0" y="0"/>
                </a:moveTo>
                <a:lnTo>
                  <a:pt x="4382740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 descr=""/>
          <p:cNvSpPr/>
          <p:nvPr/>
        </p:nvSpPr>
        <p:spPr>
          <a:xfrm>
            <a:off x="534923" y="4505402"/>
            <a:ext cx="4382770" cy="0"/>
          </a:xfrm>
          <a:custGeom>
            <a:avLst/>
            <a:gdLst/>
            <a:ahLst/>
            <a:cxnLst/>
            <a:rect l="l" t="t" r="r" b="b"/>
            <a:pathLst>
              <a:path w="4382770" h="0">
                <a:moveTo>
                  <a:pt x="0" y="0"/>
                </a:moveTo>
                <a:lnTo>
                  <a:pt x="4382740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 descr=""/>
          <p:cNvSpPr/>
          <p:nvPr/>
        </p:nvSpPr>
        <p:spPr>
          <a:xfrm>
            <a:off x="534923" y="4676035"/>
            <a:ext cx="4382770" cy="0"/>
          </a:xfrm>
          <a:custGeom>
            <a:avLst/>
            <a:gdLst/>
            <a:ahLst/>
            <a:cxnLst/>
            <a:rect l="l" t="t" r="r" b="b"/>
            <a:pathLst>
              <a:path w="4382770" h="0">
                <a:moveTo>
                  <a:pt x="0" y="0"/>
                </a:moveTo>
                <a:lnTo>
                  <a:pt x="4382740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 descr=""/>
          <p:cNvSpPr/>
          <p:nvPr/>
        </p:nvSpPr>
        <p:spPr>
          <a:xfrm>
            <a:off x="534923" y="4846668"/>
            <a:ext cx="4382770" cy="0"/>
          </a:xfrm>
          <a:custGeom>
            <a:avLst/>
            <a:gdLst/>
            <a:ahLst/>
            <a:cxnLst/>
            <a:rect l="l" t="t" r="r" b="b"/>
            <a:pathLst>
              <a:path w="4382770" h="0">
                <a:moveTo>
                  <a:pt x="0" y="0"/>
                </a:moveTo>
                <a:lnTo>
                  <a:pt x="4382740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 descr=""/>
          <p:cNvSpPr/>
          <p:nvPr/>
        </p:nvSpPr>
        <p:spPr>
          <a:xfrm>
            <a:off x="534923" y="5398576"/>
            <a:ext cx="4382770" cy="0"/>
          </a:xfrm>
          <a:custGeom>
            <a:avLst/>
            <a:gdLst/>
            <a:ahLst/>
            <a:cxnLst/>
            <a:rect l="l" t="t" r="r" b="b"/>
            <a:pathLst>
              <a:path w="4382770" h="0">
                <a:moveTo>
                  <a:pt x="0" y="0"/>
                </a:moveTo>
                <a:lnTo>
                  <a:pt x="4382754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 descr=""/>
          <p:cNvSpPr/>
          <p:nvPr/>
        </p:nvSpPr>
        <p:spPr>
          <a:xfrm>
            <a:off x="534923" y="5569209"/>
            <a:ext cx="4382770" cy="0"/>
          </a:xfrm>
          <a:custGeom>
            <a:avLst/>
            <a:gdLst/>
            <a:ahLst/>
            <a:cxnLst/>
            <a:rect l="l" t="t" r="r" b="b"/>
            <a:pathLst>
              <a:path w="4382770" h="0">
                <a:moveTo>
                  <a:pt x="0" y="0"/>
                </a:moveTo>
                <a:lnTo>
                  <a:pt x="4382740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 descr=""/>
          <p:cNvSpPr/>
          <p:nvPr/>
        </p:nvSpPr>
        <p:spPr>
          <a:xfrm>
            <a:off x="534923" y="5739842"/>
            <a:ext cx="4382770" cy="0"/>
          </a:xfrm>
          <a:custGeom>
            <a:avLst/>
            <a:gdLst/>
            <a:ahLst/>
            <a:cxnLst/>
            <a:rect l="l" t="t" r="r" b="b"/>
            <a:pathLst>
              <a:path w="4382770" h="0">
                <a:moveTo>
                  <a:pt x="0" y="0"/>
                </a:moveTo>
                <a:lnTo>
                  <a:pt x="4382740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 descr=""/>
          <p:cNvSpPr/>
          <p:nvPr/>
        </p:nvSpPr>
        <p:spPr>
          <a:xfrm>
            <a:off x="534923" y="5910476"/>
            <a:ext cx="4382770" cy="0"/>
          </a:xfrm>
          <a:custGeom>
            <a:avLst/>
            <a:gdLst/>
            <a:ahLst/>
            <a:cxnLst/>
            <a:rect l="l" t="t" r="r" b="b"/>
            <a:pathLst>
              <a:path w="4382770" h="0">
                <a:moveTo>
                  <a:pt x="0" y="0"/>
                </a:moveTo>
                <a:lnTo>
                  <a:pt x="4382740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 descr=""/>
          <p:cNvSpPr/>
          <p:nvPr/>
        </p:nvSpPr>
        <p:spPr>
          <a:xfrm>
            <a:off x="534923" y="6081109"/>
            <a:ext cx="4382770" cy="0"/>
          </a:xfrm>
          <a:custGeom>
            <a:avLst/>
            <a:gdLst/>
            <a:ahLst/>
            <a:cxnLst/>
            <a:rect l="l" t="t" r="r" b="b"/>
            <a:pathLst>
              <a:path w="4382770" h="0">
                <a:moveTo>
                  <a:pt x="0" y="0"/>
                </a:moveTo>
                <a:lnTo>
                  <a:pt x="4382740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 descr=""/>
          <p:cNvSpPr/>
          <p:nvPr/>
        </p:nvSpPr>
        <p:spPr>
          <a:xfrm>
            <a:off x="534923" y="6251742"/>
            <a:ext cx="4382770" cy="0"/>
          </a:xfrm>
          <a:custGeom>
            <a:avLst/>
            <a:gdLst/>
            <a:ahLst/>
            <a:cxnLst/>
            <a:rect l="l" t="t" r="r" b="b"/>
            <a:pathLst>
              <a:path w="4382770" h="0">
                <a:moveTo>
                  <a:pt x="0" y="0"/>
                </a:moveTo>
                <a:lnTo>
                  <a:pt x="4382740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 descr=""/>
          <p:cNvSpPr/>
          <p:nvPr/>
        </p:nvSpPr>
        <p:spPr>
          <a:xfrm>
            <a:off x="534923" y="6422375"/>
            <a:ext cx="4382770" cy="0"/>
          </a:xfrm>
          <a:custGeom>
            <a:avLst/>
            <a:gdLst/>
            <a:ahLst/>
            <a:cxnLst/>
            <a:rect l="l" t="t" r="r" b="b"/>
            <a:pathLst>
              <a:path w="4382770" h="0">
                <a:moveTo>
                  <a:pt x="0" y="0"/>
                </a:moveTo>
                <a:lnTo>
                  <a:pt x="4382753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 descr=""/>
          <p:cNvSpPr/>
          <p:nvPr/>
        </p:nvSpPr>
        <p:spPr>
          <a:xfrm>
            <a:off x="5414771" y="4164136"/>
            <a:ext cx="4382770" cy="0"/>
          </a:xfrm>
          <a:custGeom>
            <a:avLst/>
            <a:gdLst/>
            <a:ahLst/>
            <a:cxnLst/>
            <a:rect l="l" t="t" r="r" b="b"/>
            <a:pathLst>
              <a:path w="4382770" h="0">
                <a:moveTo>
                  <a:pt x="0" y="0"/>
                </a:moveTo>
                <a:lnTo>
                  <a:pt x="4382754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 descr=""/>
          <p:cNvSpPr/>
          <p:nvPr/>
        </p:nvSpPr>
        <p:spPr>
          <a:xfrm>
            <a:off x="5414771" y="4334769"/>
            <a:ext cx="4382770" cy="0"/>
          </a:xfrm>
          <a:custGeom>
            <a:avLst/>
            <a:gdLst/>
            <a:ahLst/>
            <a:cxnLst/>
            <a:rect l="l" t="t" r="r" b="b"/>
            <a:pathLst>
              <a:path w="4382770" h="0">
                <a:moveTo>
                  <a:pt x="0" y="0"/>
                </a:moveTo>
                <a:lnTo>
                  <a:pt x="4382740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 descr=""/>
          <p:cNvSpPr/>
          <p:nvPr/>
        </p:nvSpPr>
        <p:spPr>
          <a:xfrm>
            <a:off x="5414771" y="4505402"/>
            <a:ext cx="4382770" cy="0"/>
          </a:xfrm>
          <a:custGeom>
            <a:avLst/>
            <a:gdLst/>
            <a:ahLst/>
            <a:cxnLst/>
            <a:rect l="l" t="t" r="r" b="b"/>
            <a:pathLst>
              <a:path w="4382770" h="0">
                <a:moveTo>
                  <a:pt x="0" y="0"/>
                </a:moveTo>
                <a:lnTo>
                  <a:pt x="4382740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 descr=""/>
          <p:cNvSpPr/>
          <p:nvPr/>
        </p:nvSpPr>
        <p:spPr>
          <a:xfrm>
            <a:off x="5414771" y="4676035"/>
            <a:ext cx="4382770" cy="0"/>
          </a:xfrm>
          <a:custGeom>
            <a:avLst/>
            <a:gdLst/>
            <a:ahLst/>
            <a:cxnLst/>
            <a:rect l="l" t="t" r="r" b="b"/>
            <a:pathLst>
              <a:path w="4382770" h="0">
                <a:moveTo>
                  <a:pt x="0" y="0"/>
                </a:moveTo>
                <a:lnTo>
                  <a:pt x="4382740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 descr=""/>
          <p:cNvSpPr/>
          <p:nvPr/>
        </p:nvSpPr>
        <p:spPr>
          <a:xfrm>
            <a:off x="5414771" y="4846668"/>
            <a:ext cx="4382770" cy="0"/>
          </a:xfrm>
          <a:custGeom>
            <a:avLst/>
            <a:gdLst/>
            <a:ahLst/>
            <a:cxnLst/>
            <a:rect l="l" t="t" r="r" b="b"/>
            <a:pathLst>
              <a:path w="4382770" h="0">
                <a:moveTo>
                  <a:pt x="0" y="0"/>
                </a:moveTo>
                <a:lnTo>
                  <a:pt x="4382740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 descr=""/>
          <p:cNvSpPr/>
          <p:nvPr/>
        </p:nvSpPr>
        <p:spPr>
          <a:xfrm>
            <a:off x="5414631" y="5398576"/>
            <a:ext cx="4382770" cy="0"/>
          </a:xfrm>
          <a:custGeom>
            <a:avLst/>
            <a:gdLst/>
            <a:ahLst/>
            <a:cxnLst/>
            <a:rect l="l" t="t" r="r" b="b"/>
            <a:pathLst>
              <a:path w="4382770" h="0">
                <a:moveTo>
                  <a:pt x="0" y="0"/>
                </a:moveTo>
                <a:lnTo>
                  <a:pt x="4382754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 descr=""/>
          <p:cNvSpPr/>
          <p:nvPr/>
        </p:nvSpPr>
        <p:spPr>
          <a:xfrm>
            <a:off x="5414631" y="5569209"/>
            <a:ext cx="4382770" cy="0"/>
          </a:xfrm>
          <a:custGeom>
            <a:avLst/>
            <a:gdLst/>
            <a:ahLst/>
            <a:cxnLst/>
            <a:rect l="l" t="t" r="r" b="b"/>
            <a:pathLst>
              <a:path w="4382770" h="0">
                <a:moveTo>
                  <a:pt x="0" y="0"/>
                </a:moveTo>
                <a:lnTo>
                  <a:pt x="4382740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 descr=""/>
          <p:cNvSpPr/>
          <p:nvPr/>
        </p:nvSpPr>
        <p:spPr>
          <a:xfrm>
            <a:off x="5414631" y="5739842"/>
            <a:ext cx="4382770" cy="0"/>
          </a:xfrm>
          <a:custGeom>
            <a:avLst/>
            <a:gdLst/>
            <a:ahLst/>
            <a:cxnLst/>
            <a:rect l="l" t="t" r="r" b="b"/>
            <a:pathLst>
              <a:path w="4382770" h="0">
                <a:moveTo>
                  <a:pt x="0" y="0"/>
                </a:moveTo>
                <a:lnTo>
                  <a:pt x="4382740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 descr=""/>
          <p:cNvSpPr/>
          <p:nvPr/>
        </p:nvSpPr>
        <p:spPr>
          <a:xfrm>
            <a:off x="5414631" y="5910476"/>
            <a:ext cx="4382770" cy="0"/>
          </a:xfrm>
          <a:custGeom>
            <a:avLst/>
            <a:gdLst/>
            <a:ahLst/>
            <a:cxnLst/>
            <a:rect l="l" t="t" r="r" b="b"/>
            <a:pathLst>
              <a:path w="4382770" h="0">
                <a:moveTo>
                  <a:pt x="0" y="0"/>
                </a:moveTo>
                <a:lnTo>
                  <a:pt x="4382740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 descr=""/>
          <p:cNvSpPr/>
          <p:nvPr/>
        </p:nvSpPr>
        <p:spPr>
          <a:xfrm>
            <a:off x="5414631" y="6081109"/>
            <a:ext cx="4382770" cy="0"/>
          </a:xfrm>
          <a:custGeom>
            <a:avLst/>
            <a:gdLst/>
            <a:ahLst/>
            <a:cxnLst/>
            <a:rect l="l" t="t" r="r" b="b"/>
            <a:pathLst>
              <a:path w="4382770" h="0">
                <a:moveTo>
                  <a:pt x="0" y="0"/>
                </a:moveTo>
                <a:lnTo>
                  <a:pt x="4382740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 descr=""/>
          <p:cNvSpPr/>
          <p:nvPr/>
        </p:nvSpPr>
        <p:spPr>
          <a:xfrm>
            <a:off x="5414631" y="6251742"/>
            <a:ext cx="4382770" cy="0"/>
          </a:xfrm>
          <a:custGeom>
            <a:avLst/>
            <a:gdLst/>
            <a:ahLst/>
            <a:cxnLst/>
            <a:rect l="l" t="t" r="r" b="b"/>
            <a:pathLst>
              <a:path w="4382770" h="0">
                <a:moveTo>
                  <a:pt x="0" y="0"/>
                </a:moveTo>
                <a:lnTo>
                  <a:pt x="4382740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 descr=""/>
          <p:cNvSpPr/>
          <p:nvPr/>
        </p:nvSpPr>
        <p:spPr>
          <a:xfrm>
            <a:off x="5414631" y="6422375"/>
            <a:ext cx="4382770" cy="0"/>
          </a:xfrm>
          <a:custGeom>
            <a:avLst/>
            <a:gdLst/>
            <a:ahLst/>
            <a:cxnLst/>
            <a:rect l="l" t="t" r="r" b="b"/>
            <a:pathLst>
              <a:path w="4382770" h="0">
                <a:moveTo>
                  <a:pt x="0" y="0"/>
                </a:moveTo>
                <a:lnTo>
                  <a:pt x="4382740" y="0"/>
                </a:lnTo>
              </a:path>
            </a:pathLst>
          </a:custGeom>
          <a:ln w="910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Matthew Bulat</dc:creator>
  <dcterms:created xsi:type="dcterms:W3CDTF">2022-04-10T01:43:54Z</dcterms:created>
  <dcterms:modified xsi:type="dcterms:W3CDTF">2022-04-10T01:43:54Z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2022-02-27T00:00:00Z</vt:filetime>
  </property>
  <property fmtid="{D5CDD505-2E9C-101B-9397-08002B2CF9AE}" pid="3" name="Creator">
    <vt:lpwstr>Acrobat PDFMaker 21 for Word</vt:lpwstr>
  </property>
  <property fmtid="{D5CDD505-2E9C-101B-9397-08002B2CF9AE}" pid="4" name="LastSaved">
    <vt:filetime>2022-04-10T00:00:00Z</vt:filetime>
  </property>
</Properties>
</file>