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202684" y="549420"/>
            <a:ext cx="5771515" cy="502284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600" b="0">
                <a:solidFill>
                  <a:srgbClr val="2E5395"/>
                </a:solidFill>
                <a:latin typeface="Calibri Light"/>
                <a:cs typeface="Calibri Light"/>
              </a:rPr>
              <a:t>Quadrant</a:t>
            </a:r>
            <a:r>
              <a:rPr dirty="0" sz="1600" spc="-45" b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dirty="0" sz="1600" b="0">
                <a:solidFill>
                  <a:srgbClr val="2E5395"/>
                </a:solidFill>
                <a:latin typeface="Calibri Light"/>
                <a:cs typeface="Calibri Light"/>
              </a:rPr>
              <a:t>Chart</a:t>
            </a:r>
            <a:r>
              <a:rPr dirty="0" sz="1600" spc="-45" b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dirty="0" sz="1600" b="0">
                <a:solidFill>
                  <a:srgbClr val="2E5395"/>
                </a:solidFill>
                <a:latin typeface="Calibri Light"/>
                <a:cs typeface="Calibri Light"/>
              </a:rPr>
              <a:t>for</a:t>
            </a:r>
            <a:r>
              <a:rPr dirty="0" sz="1600" spc="-40" b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dirty="0" sz="1600" spc="-10" b="0">
                <a:solidFill>
                  <a:srgbClr val="2E5395"/>
                </a:solidFill>
                <a:latin typeface="Calibri Light"/>
                <a:cs typeface="Calibri Light"/>
              </a:rPr>
              <a:t>Projects</a:t>
            </a:r>
            <a:endParaRPr sz="1600">
              <a:latin typeface="Calibri Light"/>
              <a:cs typeface="Calibri Light"/>
            </a:endParaRPr>
          </a:p>
          <a:p>
            <a:pPr marL="1283335">
              <a:lnSpc>
                <a:spcPct val="100000"/>
              </a:lnSpc>
              <a:spcBef>
                <a:spcPts val="215"/>
              </a:spcBef>
              <a:tabLst>
                <a:tab pos="5758180" algn="l"/>
              </a:tabLst>
            </a:pPr>
            <a:r>
              <a:rPr dirty="0" sz="1100" b="1">
                <a:latin typeface="Calibri"/>
                <a:cs typeface="Calibri"/>
              </a:rPr>
              <a:t>Company Name: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4500" y="857503"/>
            <a:ext cx="14173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3985" algn="l"/>
              </a:tabLst>
            </a:pPr>
            <a:r>
              <a:rPr dirty="0" sz="1100" b="1">
                <a:latin typeface="Calibri"/>
                <a:cs typeface="Calibri"/>
              </a:rPr>
              <a:t>Date: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57200" y="1162812"/>
          <a:ext cx="9778365" cy="544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9975"/>
                <a:gridCol w="4879975"/>
              </a:tblGrid>
              <a:tr h="244729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Product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/</a:t>
                      </a:r>
                      <a:r>
                        <a:rPr dirty="0" sz="1200" spc="5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Purpose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Details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Product,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Technology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Key</a:t>
                      </a:r>
                      <a:r>
                        <a:rPr dirty="0" sz="1200" spc="-2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Customers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Show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track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record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customers.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Name,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Program,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Project,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Capability.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Key</a:t>
                      </a:r>
                      <a:r>
                        <a:rPr dirty="0" sz="1200" spc="-2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Partners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Partners,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Suppliers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Parent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Company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91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Capabilities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Key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capabilities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products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services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technologies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your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company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offers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Differentiators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sets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apart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competitors.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Value,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benefits,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innovation.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Quality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Standards</a:t>
                      </a:r>
                      <a:r>
                        <a:rPr dirty="0" sz="1200" spc="-15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&amp;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Other 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Accreditations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List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recognised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standards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certifications.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Contact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Address</a:t>
                      </a:r>
                      <a:r>
                        <a:rPr dirty="0" sz="1200" spc="-15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200" spc="-10" b="0">
                          <a:solidFill>
                            <a:srgbClr val="1F3762"/>
                          </a:solidFill>
                          <a:latin typeface="Calibri Light"/>
                          <a:cs typeface="Calibri Light"/>
                        </a:rPr>
                        <a:t>Details</a:t>
                      </a:r>
                      <a:endParaRPr sz="12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Name,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postal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street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address,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phone,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email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website.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534923" y="171659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34923" y="188722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34923" y="205785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34923" y="222849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34923" y="239912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534923" y="256975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34923" y="273898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534923" y="290962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534923" y="308025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34923" y="325088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534923" y="3421521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3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5414771" y="171659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5414771" y="188722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5414771" y="205785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5414771" y="2780344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5414771" y="2950977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5414771" y="3121610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5414771" y="3292244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69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5414771" y="3462877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534923" y="416413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534923" y="433476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534923" y="450540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534923" y="467603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534923" y="484666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534923" y="539857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534923" y="556920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534923" y="573984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534923" y="591047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534923" y="608110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534923" y="625174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534923" y="642237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3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5414771" y="416413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5414771" y="433476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5414771" y="450540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5414771" y="467603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5414771" y="4846668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5414631" y="539857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5414631" y="556920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5414631" y="573984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5414631" y="5910476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5414631" y="6081109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5414631" y="6251742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5414631" y="6422375"/>
            <a:ext cx="4382770" cy="0"/>
          </a:xfrm>
          <a:custGeom>
            <a:avLst/>
            <a:gdLst/>
            <a:ahLst/>
            <a:cxnLst/>
            <a:rect l="l" t="t" r="r" b="b"/>
            <a:pathLst>
              <a:path w="4382770" h="0">
                <a:moveTo>
                  <a:pt x="0" y="0"/>
                </a:moveTo>
                <a:lnTo>
                  <a:pt x="438274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Matthew Bulat</dc:creator>
  <dcterms:created xsi:type="dcterms:W3CDTF">2022-04-10T01:43:54Z</dcterms:created>
  <dcterms:modified xsi:type="dcterms:W3CDTF">2022-04-10T01:43:54Z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2022-02-27T00:00:00Z</vt:filetime>
  </property>
  <property fmtid="{D5CDD505-2E9C-101B-9397-08002B2CF9AE}" pid="3" name="Creator">
    <vt:lpwstr>Acrobat PDFMaker 21 for Word</vt:lpwstr>
  </property>
  <property fmtid="{D5CDD505-2E9C-101B-9397-08002B2CF9AE}" pid="4" name="LastSaved">
    <vt:filetime>2022-04-10T00:00:00Z</vt:filetime>
  </property>
</Properties>
</file>